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69" r:id="rId4"/>
    <p:sldId id="260" r:id="rId5"/>
    <p:sldId id="266" r:id="rId6"/>
    <p:sldId id="262" r:id="rId7"/>
    <p:sldId id="261" r:id="rId8"/>
    <p:sldId id="264" r:id="rId9"/>
    <p:sldId id="265" r:id="rId10"/>
    <p:sldId id="268" r:id="rId11"/>
    <p:sldId id="271" r:id="rId12"/>
    <p:sldId id="272" r:id="rId13"/>
    <p:sldId id="273" r:id="rId14"/>
    <p:sldId id="270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1E78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58" d="100"/>
          <a:sy n="58" d="100"/>
        </p:scale>
        <p:origin x="-14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FE3FF4-843E-41DC-B6E4-BB1CFEE08C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C9C037-6C10-4D64-99DA-2CDD6F249218}">
      <dgm:prSet/>
      <dgm:spPr/>
      <dgm:t>
        <a:bodyPr/>
        <a:lstStyle/>
        <a:p>
          <a:pPr rtl="0"/>
          <a:r>
            <a:rPr lang="ru-RU" b="1" dirty="0" smtClean="0"/>
            <a:t>Материально- техническое обеспечение группы №1 МБДОУ «Детский сад №286 компенсирующего вида» Московского района </a:t>
          </a:r>
          <a:r>
            <a:rPr lang="ru-RU" b="1" dirty="0" err="1" smtClean="0"/>
            <a:t>г.Казани</a:t>
          </a:r>
          <a:endParaRPr lang="ru-RU" dirty="0"/>
        </a:p>
      </dgm:t>
    </dgm:pt>
    <dgm:pt modelId="{DC6356FD-8897-4DC7-9D24-DC9664651EA4}" type="parTrans" cxnId="{9E5E1E1E-917F-4A34-A5D1-EC28E9E9A8B2}">
      <dgm:prSet/>
      <dgm:spPr/>
      <dgm:t>
        <a:bodyPr/>
        <a:lstStyle/>
        <a:p>
          <a:endParaRPr lang="ru-RU"/>
        </a:p>
      </dgm:t>
    </dgm:pt>
    <dgm:pt modelId="{0921336B-7D16-4534-84DD-7234050F7A56}" type="sibTrans" cxnId="{9E5E1E1E-917F-4A34-A5D1-EC28E9E9A8B2}">
      <dgm:prSet/>
      <dgm:spPr/>
      <dgm:t>
        <a:bodyPr/>
        <a:lstStyle/>
        <a:p>
          <a:endParaRPr lang="ru-RU"/>
        </a:p>
      </dgm:t>
    </dgm:pt>
    <dgm:pt modelId="{73A9094B-1292-4E19-946B-67D9B1981E23}" type="pres">
      <dgm:prSet presAssocID="{3BFE3FF4-843E-41DC-B6E4-BB1CFEE08C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798B15-9F4B-4B31-961C-62698C0D3FA9}" type="pres">
      <dgm:prSet presAssocID="{3AC9C037-6C10-4D64-99DA-2CDD6F24921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7BFD1-D4BD-4842-96B5-FD5910E9F0C6}" type="presOf" srcId="{3AC9C037-6C10-4D64-99DA-2CDD6F249218}" destId="{69798B15-9F4B-4B31-961C-62698C0D3FA9}" srcOrd="0" destOrd="0" presId="urn:microsoft.com/office/officeart/2005/8/layout/vList2"/>
    <dgm:cxn modelId="{7584F882-5959-497B-83E3-5BA031F8B58E}" type="presOf" srcId="{3BFE3FF4-843E-41DC-B6E4-BB1CFEE08C6E}" destId="{73A9094B-1292-4E19-946B-67D9B1981E23}" srcOrd="0" destOrd="0" presId="urn:microsoft.com/office/officeart/2005/8/layout/vList2"/>
    <dgm:cxn modelId="{9E5E1E1E-917F-4A34-A5D1-EC28E9E9A8B2}" srcId="{3BFE3FF4-843E-41DC-B6E4-BB1CFEE08C6E}" destId="{3AC9C037-6C10-4D64-99DA-2CDD6F249218}" srcOrd="0" destOrd="0" parTransId="{DC6356FD-8897-4DC7-9D24-DC9664651EA4}" sibTransId="{0921336B-7D16-4534-84DD-7234050F7A56}"/>
    <dgm:cxn modelId="{52D04A25-43CD-4001-BD21-75BA6628F658}" type="presParOf" srcId="{73A9094B-1292-4E19-946B-67D9B1981E23}" destId="{69798B15-9F4B-4B31-961C-62698C0D3FA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B4206C-A61A-48F6-A456-A548ADA2D5F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D9D63-4534-45F8-AFC6-7E2CB5033C75}">
      <dgm:prSet phldrT="[Текст]"/>
      <dgm:spPr/>
      <dgm:t>
        <a:bodyPr/>
        <a:lstStyle/>
        <a:p>
          <a:r>
            <a:rPr lang="ru-RU" dirty="0" smtClean="0"/>
            <a:t>Группа</a:t>
          </a:r>
          <a:endParaRPr lang="ru-RU" dirty="0"/>
        </a:p>
      </dgm:t>
    </dgm:pt>
    <dgm:pt modelId="{25F7D188-3A08-4731-AF01-56178D5BB5AB}" type="parTrans" cxnId="{BEE812BA-ECB5-444F-9609-D7818D3A3FE1}">
      <dgm:prSet/>
      <dgm:spPr/>
      <dgm:t>
        <a:bodyPr/>
        <a:lstStyle/>
        <a:p>
          <a:endParaRPr lang="ru-RU"/>
        </a:p>
      </dgm:t>
    </dgm:pt>
    <dgm:pt modelId="{962BBF5D-CFAA-4AE0-9CF9-C5550D75A12A}" type="sibTrans" cxnId="{BEE812BA-ECB5-444F-9609-D7818D3A3FE1}">
      <dgm:prSet/>
      <dgm:spPr/>
      <dgm:t>
        <a:bodyPr/>
        <a:lstStyle/>
        <a:p>
          <a:endParaRPr lang="ru-RU"/>
        </a:p>
      </dgm:t>
    </dgm:pt>
    <dgm:pt modelId="{97ED65CA-1100-4D69-9461-0258A038746B}" type="pres">
      <dgm:prSet presAssocID="{B9B4206C-A61A-48F6-A456-A548ADA2D5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8B6442-C47A-4C89-BE6F-0614AC362BE9}" type="pres">
      <dgm:prSet presAssocID="{BEED9D63-4534-45F8-AFC6-7E2CB5033C75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E812BA-ECB5-444F-9609-D7818D3A3FE1}" srcId="{B9B4206C-A61A-48F6-A456-A548ADA2D5F7}" destId="{BEED9D63-4534-45F8-AFC6-7E2CB5033C75}" srcOrd="0" destOrd="0" parTransId="{25F7D188-3A08-4731-AF01-56178D5BB5AB}" sibTransId="{962BBF5D-CFAA-4AE0-9CF9-C5550D75A12A}"/>
    <dgm:cxn modelId="{A4E7BC42-6054-4E4A-892A-43103B545787}" type="presOf" srcId="{B9B4206C-A61A-48F6-A456-A548ADA2D5F7}" destId="{97ED65CA-1100-4D69-9461-0258A038746B}" srcOrd="0" destOrd="0" presId="urn:microsoft.com/office/officeart/2005/8/layout/default"/>
    <dgm:cxn modelId="{AD2506F9-A60E-4EE3-ABC1-1BF96B249E4F}" type="presOf" srcId="{BEED9D63-4534-45F8-AFC6-7E2CB5033C75}" destId="{058B6442-C47A-4C89-BE6F-0614AC362BE9}" srcOrd="0" destOrd="0" presId="urn:microsoft.com/office/officeart/2005/8/layout/default"/>
    <dgm:cxn modelId="{49F46FE4-322A-4184-B0D9-4BCF925271AA}" type="presParOf" srcId="{97ED65CA-1100-4D69-9461-0258A038746B}" destId="{058B6442-C47A-4C89-BE6F-0614AC362BE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B4206C-A61A-48F6-A456-A548ADA2D5F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D9D63-4534-45F8-AFC6-7E2CB5033C75}">
      <dgm:prSet phldrT="[Текст]"/>
      <dgm:spPr/>
      <dgm:t>
        <a:bodyPr/>
        <a:lstStyle/>
        <a:p>
          <a:r>
            <a:rPr lang="ru-RU" dirty="0" smtClean="0"/>
            <a:t>Группа</a:t>
          </a:r>
          <a:endParaRPr lang="ru-RU" dirty="0"/>
        </a:p>
      </dgm:t>
    </dgm:pt>
    <dgm:pt modelId="{25F7D188-3A08-4731-AF01-56178D5BB5AB}" type="parTrans" cxnId="{BEE812BA-ECB5-444F-9609-D7818D3A3FE1}">
      <dgm:prSet/>
      <dgm:spPr/>
      <dgm:t>
        <a:bodyPr/>
        <a:lstStyle/>
        <a:p>
          <a:endParaRPr lang="ru-RU"/>
        </a:p>
      </dgm:t>
    </dgm:pt>
    <dgm:pt modelId="{962BBF5D-CFAA-4AE0-9CF9-C5550D75A12A}" type="sibTrans" cxnId="{BEE812BA-ECB5-444F-9609-D7818D3A3FE1}">
      <dgm:prSet/>
      <dgm:spPr/>
      <dgm:t>
        <a:bodyPr/>
        <a:lstStyle/>
        <a:p>
          <a:endParaRPr lang="ru-RU"/>
        </a:p>
      </dgm:t>
    </dgm:pt>
    <dgm:pt modelId="{97ED65CA-1100-4D69-9461-0258A038746B}" type="pres">
      <dgm:prSet presAssocID="{B9B4206C-A61A-48F6-A456-A548ADA2D5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8B6442-C47A-4C89-BE6F-0614AC362BE9}" type="pres">
      <dgm:prSet presAssocID="{BEED9D63-4534-45F8-AFC6-7E2CB5033C75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E812BA-ECB5-444F-9609-D7818D3A3FE1}" srcId="{B9B4206C-A61A-48F6-A456-A548ADA2D5F7}" destId="{BEED9D63-4534-45F8-AFC6-7E2CB5033C75}" srcOrd="0" destOrd="0" parTransId="{25F7D188-3A08-4731-AF01-56178D5BB5AB}" sibTransId="{962BBF5D-CFAA-4AE0-9CF9-C5550D75A12A}"/>
    <dgm:cxn modelId="{A102E561-76B5-4EBE-BCC5-165D671830BA}" type="presOf" srcId="{BEED9D63-4534-45F8-AFC6-7E2CB5033C75}" destId="{058B6442-C47A-4C89-BE6F-0614AC362BE9}" srcOrd="0" destOrd="0" presId="urn:microsoft.com/office/officeart/2005/8/layout/default"/>
    <dgm:cxn modelId="{A8DB7F73-7FE5-43B2-9FFD-A3D7AAD61ADB}" type="presOf" srcId="{B9B4206C-A61A-48F6-A456-A548ADA2D5F7}" destId="{97ED65CA-1100-4D69-9461-0258A038746B}" srcOrd="0" destOrd="0" presId="urn:microsoft.com/office/officeart/2005/8/layout/default"/>
    <dgm:cxn modelId="{90C01B01-295E-4B30-9BC8-C036798E5819}" type="presParOf" srcId="{97ED65CA-1100-4D69-9461-0258A038746B}" destId="{058B6442-C47A-4C89-BE6F-0614AC362BE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B4206C-A61A-48F6-A456-A548ADA2D5F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D9D63-4534-45F8-AFC6-7E2CB5033C75}">
      <dgm:prSet phldrT="[Текст]"/>
      <dgm:spPr/>
      <dgm:t>
        <a:bodyPr/>
        <a:lstStyle/>
        <a:p>
          <a:r>
            <a:rPr lang="ru-RU" dirty="0" smtClean="0"/>
            <a:t>Сенсорная комната</a:t>
          </a:r>
          <a:endParaRPr lang="ru-RU" dirty="0"/>
        </a:p>
      </dgm:t>
    </dgm:pt>
    <dgm:pt modelId="{25F7D188-3A08-4731-AF01-56178D5BB5AB}" type="parTrans" cxnId="{BEE812BA-ECB5-444F-9609-D7818D3A3FE1}">
      <dgm:prSet/>
      <dgm:spPr/>
      <dgm:t>
        <a:bodyPr/>
        <a:lstStyle/>
        <a:p>
          <a:endParaRPr lang="ru-RU"/>
        </a:p>
      </dgm:t>
    </dgm:pt>
    <dgm:pt modelId="{962BBF5D-CFAA-4AE0-9CF9-C5550D75A12A}" type="sibTrans" cxnId="{BEE812BA-ECB5-444F-9609-D7818D3A3FE1}">
      <dgm:prSet/>
      <dgm:spPr/>
      <dgm:t>
        <a:bodyPr/>
        <a:lstStyle/>
        <a:p>
          <a:endParaRPr lang="ru-RU"/>
        </a:p>
      </dgm:t>
    </dgm:pt>
    <dgm:pt modelId="{97ED65CA-1100-4D69-9461-0258A038746B}" type="pres">
      <dgm:prSet presAssocID="{B9B4206C-A61A-48F6-A456-A548ADA2D5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8B6442-C47A-4C89-BE6F-0614AC362BE9}" type="pres">
      <dgm:prSet presAssocID="{BEED9D63-4534-45F8-AFC6-7E2CB5033C75}" presName="node" presStyleLbl="node1" presStyleIdx="0" presStyleCnt="1" custScaleX="244349" custLinFactNeighborX="-48553" custLinFactNeighborY="-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DE161-44E7-4AE1-8169-903616AF24EF}" type="presOf" srcId="{B9B4206C-A61A-48F6-A456-A548ADA2D5F7}" destId="{97ED65CA-1100-4D69-9461-0258A038746B}" srcOrd="0" destOrd="0" presId="urn:microsoft.com/office/officeart/2005/8/layout/default"/>
    <dgm:cxn modelId="{BEE812BA-ECB5-444F-9609-D7818D3A3FE1}" srcId="{B9B4206C-A61A-48F6-A456-A548ADA2D5F7}" destId="{BEED9D63-4534-45F8-AFC6-7E2CB5033C75}" srcOrd="0" destOrd="0" parTransId="{25F7D188-3A08-4731-AF01-56178D5BB5AB}" sibTransId="{962BBF5D-CFAA-4AE0-9CF9-C5550D75A12A}"/>
    <dgm:cxn modelId="{681C2D31-86AD-4B97-A0FE-A8F551406428}" type="presOf" srcId="{BEED9D63-4534-45F8-AFC6-7E2CB5033C75}" destId="{058B6442-C47A-4C89-BE6F-0614AC362BE9}" srcOrd="0" destOrd="0" presId="urn:microsoft.com/office/officeart/2005/8/layout/default"/>
    <dgm:cxn modelId="{A5BC7761-93C7-456C-AFB8-D08797CAD351}" type="presParOf" srcId="{97ED65CA-1100-4D69-9461-0258A038746B}" destId="{058B6442-C47A-4C89-BE6F-0614AC362BE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B4206C-A61A-48F6-A456-A548ADA2D5F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D9D63-4534-45F8-AFC6-7E2CB5033C75}">
      <dgm:prSet phldrT="[Текст]"/>
      <dgm:spPr/>
      <dgm:t>
        <a:bodyPr/>
        <a:lstStyle/>
        <a:p>
          <a:r>
            <a:rPr lang="ru-RU" dirty="0" smtClean="0"/>
            <a:t>Сенсорная комната</a:t>
          </a:r>
          <a:endParaRPr lang="ru-RU" dirty="0"/>
        </a:p>
      </dgm:t>
    </dgm:pt>
    <dgm:pt modelId="{25F7D188-3A08-4731-AF01-56178D5BB5AB}" type="parTrans" cxnId="{BEE812BA-ECB5-444F-9609-D7818D3A3FE1}">
      <dgm:prSet/>
      <dgm:spPr/>
      <dgm:t>
        <a:bodyPr/>
        <a:lstStyle/>
        <a:p>
          <a:endParaRPr lang="ru-RU"/>
        </a:p>
      </dgm:t>
    </dgm:pt>
    <dgm:pt modelId="{962BBF5D-CFAA-4AE0-9CF9-C5550D75A12A}" type="sibTrans" cxnId="{BEE812BA-ECB5-444F-9609-D7818D3A3FE1}">
      <dgm:prSet/>
      <dgm:spPr/>
      <dgm:t>
        <a:bodyPr/>
        <a:lstStyle/>
        <a:p>
          <a:endParaRPr lang="ru-RU"/>
        </a:p>
      </dgm:t>
    </dgm:pt>
    <dgm:pt modelId="{97ED65CA-1100-4D69-9461-0258A038746B}" type="pres">
      <dgm:prSet presAssocID="{B9B4206C-A61A-48F6-A456-A548ADA2D5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8B6442-C47A-4C89-BE6F-0614AC362BE9}" type="pres">
      <dgm:prSet presAssocID="{BEED9D63-4534-45F8-AFC6-7E2CB5033C75}" presName="node" presStyleLbl="node1" presStyleIdx="0" presStyleCnt="1" custScaleX="244349" custLinFactNeighborX="-48553" custLinFactNeighborY="-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03CEF7-BF56-4CFC-B57F-BDD9C3DE33A6}" type="presOf" srcId="{BEED9D63-4534-45F8-AFC6-7E2CB5033C75}" destId="{058B6442-C47A-4C89-BE6F-0614AC362BE9}" srcOrd="0" destOrd="0" presId="urn:microsoft.com/office/officeart/2005/8/layout/default"/>
    <dgm:cxn modelId="{BEE812BA-ECB5-444F-9609-D7818D3A3FE1}" srcId="{B9B4206C-A61A-48F6-A456-A548ADA2D5F7}" destId="{BEED9D63-4534-45F8-AFC6-7E2CB5033C75}" srcOrd="0" destOrd="0" parTransId="{25F7D188-3A08-4731-AF01-56178D5BB5AB}" sibTransId="{962BBF5D-CFAA-4AE0-9CF9-C5550D75A12A}"/>
    <dgm:cxn modelId="{BF165152-F90E-4D24-BFE8-6674108A1AF6}" type="presOf" srcId="{B9B4206C-A61A-48F6-A456-A548ADA2D5F7}" destId="{97ED65CA-1100-4D69-9461-0258A038746B}" srcOrd="0" destOrd="0" presId="urn:microsoft.com/office/officeart/2005/8/layout/default"/>
    <dgm:cxn modelId="{AA92A81A-F9B0-4B7D-8011-D2566DB17C77}" type="presParOf" srcId="{97ED65CA-1100-4D69-9461-0258A038746B}" destId="{058B6442-C47A-4C89-BE6F-0614AC362BE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98B15-9F4B-4B31-961C-62698C0D3FA9}">
      <dsp:nvSpPr>
        <dsp:cNvPr id="0" name=""/>
        <dsp:cNvSpPr/>
      </dsp:nvSpPr>
      <dsp:spPr>
        <a:xfrm>
          <a:off x="0" y="204216"/>
          <a:ext cx="7272808" cy="131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Материально- техническое обеспечение группы №1 МБДОУ «Детский сад №286 компенсирующего вида» Московского района </a:t>
          </a:r>
          <a:r>
            <a:rPr lang="ru-RU" sz="2400" b="1" kern="1200" dirty="0" err="1" smtClean="0"/>
            <a:t>г.Казани</a:t>
          </a:r>
          <a:endParaRPr lang="ru-RU" sz="2400" kern="1200" dirty="0"/>
        </a:p>
      </dsp:txBody>
      <dsp:txXfrm>
        <a:off x="64425" y="268641"/>
        <a:ext cx="7143958" cy="1190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B6442-C47A-4C89-BE6F-0614AC362BE9}">
      <dsp:nvSpPr>
        <dsp:cNvPr id="0" name=""/>
        <dsp:cNvSpPr/>
      </dsp:nvSpPr>
      <dsp:spPr>
        <a:xfrm>
          <a:off x="2003175" y="160"/>
          <a:ext cx="1345904" cy="807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Группа</a:t>
          </a:r>
          <a:endParaRPr lang="ru-RU" sz="3000" kern="1200" dirty="0"/>
        </a:p>
      </dsp:txBody>
      <dsp:txXfrm>
        <a:off x="2003175" y="160"/>
        <a:ext cx="1345904" cy="8075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B6442-C47A-4C89-BE6F-0614AC362BE9}">
      <dsp:nvSpPr>
        <dsp:cNvPr id="0" name=""/>
        <dsp:cNvSpPr/>
      </dsp:nvSpPr>
      <dsp:spPr>
        <a:xfrm>
          <a:off x="2003175" y="160"/>
          <a:ext cx="1345904" cy="807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Группа</a:t>
          </a:r>
          <a:endParaRPr lang="ru-RU" sz="3000" kern="1200" dirty="0"/>
        </a:p>
      </dsp:txBody>
      <dsp:txXfrm>
        <a:off x="2003175" y="160"/>
        <a:ext cx="1345904" cy="8075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B6442-C47A-4C89-BE6F-0614AC362BE9}">
      <dsp:nvSpPr>
        <dsp:cNvPr id="0" name=""/>
        <dsp:cNvSpPr/>
      </dsp:nvSpPr>
      <dsp:spPr>
        <a:xfrm>
          <a:off x="378299" y="0"/>
          <a:ext cx="3288703" cy="807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Сенсорная комната</a:t>
          </a:r>
          <a:endParaRPr lang="ru-RU" sz="2900" kern="1200" dirty="0"/>
        </a:p>
      </dsp:txBody>
      <dsp:txXfrm>
        <a:off x="378299" y="0"/>
        <a:ext cx="3288703" cy="8075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B6442-C47A-4C89-BE6F-0614AC362BE9}">
      <dsp:nvSpPr>
        <dsp:cNvPr id="0" name=""/>
        <dsp:cNvSpPr/>
      </dsp:nvSpPr>
      <dsp:spPr>
        <a:xfrm>
          <a:off x="378299" y="0"/>
          <a:ext cx="3288703" cy="807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Сенсорная комната</a:t>
          </a:r>
          <a:endParaRPr lang="ru-RU" sz="2900" kern="1200" dirty="0"/>
        </a:p>
      </dsp:txBody>
      <dsp:txXfrm>
        <a:off x="378299" y="0"/>
        <a:ext cx="3288703" cy="807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802940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88823981"/>
              </p:ext>
            </p:extLst>
          </p:nvPr>
        </p:nvGraphicFramePr>
        <p:xfrm>
          <a:off x="827584" y="3645024"/>
          <a:ext cx="7272808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utoShape 2" descr="https://polinki11school.68edu.ru/wp-content/uploads/2020/06/d_h8pjfw2p7r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polinki11school.68edu.ru/wp-content/uploads/2020/06/d_h8pjfw2p7r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fs.znanio.ru/d5aff2/a9/90/8fea6c7ed61d1c3b3fa232ff383441e59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" y="191188"/>
            <a:ext cx="4353754" cy="3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AppData\Local\Temp\Rar$DI06.734\IMG_20210121_0819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615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60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Rar$DI00.053\image-03-02-21-03-57-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4664"/>
            <a:ext cx="796888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7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Rar$DI05.474\image-03-02-21-03-57-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56376" cy="596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72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AppData\Local\Temp\Rar$DI07.065\image-03-02-21-03-57-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AppData\Local\Temp\Rar$DI11.947\image-03-02-21-03-57-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2359"/>
            <a:ext cx="4458714" cy="594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63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IMG-20210203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3" y="836711"/>
            <a:ext cx="3942439" cy="52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IMG-20210203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09192"/>
            <a:ext cx="3963078" cy="528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91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_20210121_101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7804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Temp\Rar$DI04.778\IMG_20210121_1015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8930"/>
            <a:ext cx="4722823" cy="354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58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AppData\Local\Temp\Rar$DI10.135\IMG_20210202_103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9667"/>
            <a:ext cx="7956376" cy="596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86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AppData\Local\Temp\Rar$DI27.090\FullSizeRender-22-01-21-08-58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0929"/>
            <a:ext cx="5628117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AppData\Local\Temp\Rar$DI02.557\FullSizeRender-22-01-21-08-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9436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47509093"/>
              </p:ext>
            </p:extLst>
          </p:nvPr>
        </p:nvGraphicFramePr>
        <p:xfrm>
          <a:off x="899592" y="692696"/>
          <a:ext cx="5352256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_20210202_104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1175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Temp\Rar$DI00.672\IMG_20210202_123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6368"/>
            <a:ext cx="4445226" cy="592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4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AppData\Local\Temp\Rar$DI17.175\FullSizeRender-22-01-21-08-58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AppData\Local\Temp\Rar$DI19.233\FullSizeRender-22-01-21-08-58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58" y="1556792"/>
            <a:ext cx="3759882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52879174"/>
              </p:ext>
            </p:extLst>
          </p:nvPr>
        </p:nvGraphicFramePr>
        <p:xfrm>
          <a:off x="3203848" y="4509120"/>
          <a:ext cx="5352256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9899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AppData\Local\Temp\Rar$DI38.172\FullSizeRender-22-01-21-08-58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5820139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76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AppData\Local\Temp\Rar$DI29.720\FullSizeRender-22-01-21-08-58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88" y="3429000"/>
            <a:ext cx="23222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AppData\Local\Temp\Rar$DI22.117\FullSizeRender-22-01-21-08-58-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40160"/>
            <a:ext cx="4716016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47474399"/>
              </p:ext>
            </p:extLst>
          </p:nvPr>
        </p:nvGraphicFramePr>
        <p:xfrm>
          <a:off x="3761656" y="476672"/>
          <a:ext cx="5352256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400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AppData\Local\Temp\Rar$DI36.145\FullSizeRender-22-01-21-08-58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43584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AppData\Local\Temp\Rar$DI32.109\FullSizeRender-22-01-21-08-58-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54918363"/>
              </p:ext>
            </p:extLst>
          </p:nvPr>
        </p:nvGraphicFramePr>
        <p:xfrm>
          <a:off x="3707904" y="5085184"/>
          <a:ext cx="5352256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411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02c8512ff1af89d852c668e8e966b41a6e2217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38</Words>
  <Application>Microsoft Office PowerPoint</Application>
  <PresentationFormat>Экран (4:3)</PresentationFormat>
  <Paragraphs>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Множество цветных треугольников</dc:title>
  <dc:creator>obstinate</dc:creator>
  <dc:description>Шаблон презентации с сайта https://presentation-creation.ru/</dc:description>
  <cp:lastModifiedBy>User</cp:lastModifiedBy>
  <cp:revision>489</cp:revision>
  <dcterms:created xsi:type="dcterms:W3CDTF">2018-02-25T09:09:03Z</dcterms:created>
  <dcterms:modified xsi:type="dcterms:W3CDTF">2021-02-03T14:24:34Z</dcterms:modified>
</cp:coreProperties>
</file>